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Butterworth laagdoorlaatfilter 3de orde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62" y="2084831"/>
            <a:ext cx="33432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7de orde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4" y="1179576"/>
            <a:ext cx="50148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5" y="1179576"/>
            <a:ext cx="511516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